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BFF27-111E-4404-B769-BE9E50FE5F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BCD9E2-6994-4A54-9C3C-B2648A0F6D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showing the common proteins among five body fluids (blood, urine, CSF, SF and BALF) that have the most number of proteins in the HBFP.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D779D-6D06-491F-AFBF-466B069998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Venn diagram showing the common proteins among five body fluids (blood, urine, CSF, SF and BALF) that have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47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Venn diagram showing the common proteins among five body fluids (blood, urine, CSF, SF and BALF) that have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2024-05-18T20:21:35Z</dcterms:modified>
</cp:coreProperties>
</file>