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67D6C-554C-412F-94BD-5C580C9D7B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6D2D0-13A4-4803-B221-A44B8196FB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Nearly every object composing an SBML Level 3 model definition has a specific data type that is derived directly or indirectly from a single abstract type called SBase. See Section 3.2 from SBML Specification for Level 3 Version 2 Core. BioKC follows the same structure for all SBML elements composing a fact so that they can be annotated.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D5E653-98C6-432B-9099-C3C259206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Nearly every object composing an SBML Level 3 model definition has a specific data type that is derived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369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Nearly every object composing an SBML Level 3 model definition has a specific data type that is derived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2024-05-19T23:53:45Z</dcterms:modified>
</cp:coreProperties>
</file>