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4714A-61FA-4F0A-84E6-4D1F5D5B75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E3FFA-B8F2-448A-88C6-5EDBF57160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publication of research articles containing the keyword ‘charismatic species’ between 2000 and 2021, extracted from Clarivate Web of Science.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E8EA93-2F89-4EA7-84B9-2650670DA1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Annual publication of research articles containing the keyword ‘charismatic species’ between 2000 and 2021,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52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Annual publication of research articles containing the keyword ‘charismatic species’ between 2000 and 2021,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2024-04-28T05:13:40Z</dcterms:modified>
</cp:coreProperties>
</file>