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160318-4D37-482F-ACAE-7446D8ECD4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4D4858-5554-4D2A-B915-8D379A6FBC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heatmap visualization tool in HFIP. The left side is the data upload and parameter adjustment panel, and the right side is the result display and export panel.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8EE3FA-71D7-4F5C-A008-9A5A8B4A24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heatmap visualization tool in HFIP. The left side is the data upload and parameter adjustment panel,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624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heatmap visualization tool in HFIP. The left side is the data upload and parameter adjustment panel,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2024-05-18T16:28:26Z</dcterms:modified>
</cp:coreProperties>
</file>