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51224B-A3F0-4476-9F36-944AE0EB8F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51E0A8-7F2B-4A3A-AF24-2766390761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relation extraction in text classification and sequence labeling frameworks. (A) Text classification framework. (B) Sequence labeling framework. In the example, the drug of ‘icariin’ has INHIBITOR relations with the proteins of ‘PDE5’ and ‘PDE4’.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7BB321-8998-4D8A-B75F-B5404831A85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distribution of the relation categories in the DrugProt in the training and development merged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7BB321-8998-4D8A-B75F-B5404831A85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Performance comparison of the text classification and sequence labeling frameworks.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7BB321-8998-4D8A-B75F-B5404831A85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5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5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baac058, </a:t>
            </a:r>
            <a:r>
              <a:rPr lang="en-US" altLang="en-US" sz="1000">
                <a:solidFill>
                  <a:srgbClr val="333333"/>
                </a:solidFill>
                <a:hlinkClick r:id="rId3"/>
              </a:rPr>
              <a:t>https://doi.org/10.1093/database/baac058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relation extraction in text classification and sequence labeling frameworks. (A) Text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7608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baac058, </a:t>
            </a:r>
            <a:r>
              <a:rPr lang="en-US" altLang="en-US" sz="1000">
                <a:solidFill>
                  <a:srgbClr val="333333"/>
                </a:solidFill>
                <a:hlinkClick r:id="rId3"/>
              </a:rPr>
              <a:t>https://doi.org/10.1093/database/baac058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distribution of the relation categories in the DrugProt in the training and development merged 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355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baac058, </a:t>
            </a:r>
            <a:r>
              <a:rPr lang="en-US" altLang="en-US" sz="1000">
                <a:solidFill>
                  <a:srgbClr val="333333"/>
                </a:solidFill>
                <a:hlinkClick r:id="rId3"/>
              </a:rPr>
              <a:t>https://doi.org/10.1093/database/baac058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Performance comparison of the text classification and sequence labeling frameworks.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78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Example of relation extraction in text classification and sequence labeling frameworks. (A) Text ...</vt:lpstr>
      <vt:lpstr>Figure 1. The distribution of the relation categories in the DrugProt in the training and development merged set.
</vt:lpstr>
      <vt:lpstr>Figure 3. Performance comparison of the text classification and sequence labeling frameworks.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2024-05-06T22:01:25Z</dcterms:modified>
</cp:coreProperties>
</file>