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F296C5-03BF-4439-9E82-A494409131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C7C34-AF29-4D91-8DBB-16F1296137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AntrhaxKG Neo4j Browser.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CD7A17-3E7C-418A-B3B1-DD2EE0A06A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AntrhaxKG Neo4j Browser.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629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AntrhaxKG Neo4j Browser.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2024-05-18T04:34:30Z</dcterms:modified>
</cp:coreProperties>
</file>