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CA5C6E-42BD-430F-A8DF-FC58748572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BCCCCE-1D85-4BCB-A1DC-37FC02A9B2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This is the starting point and also—if the user decides to click on the final questions generated by the system, see Figure 5—the end point of the search and annotation process. Here, the user can select some PMIDs, which will be then sent to ToxiCat (Figure 3) to be prioritized (Figure 4) and finally processed to generate an annotation (Figures 4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C2B70-F9F8-4CA0-A10F-EEC71985F9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bas050, </a:t>
            </a:r>
            <a:r>
              <a:rPr lang="en-US" altLang="en-US" sz="1000">
                <a:solidFill>
                  <a:srgbClr val="333333"/>
                </a:solidFill>
                <a:hlinkClick r:id="rId3"/>
              </a:rPr>
              <a:t>https://doi.org/10.1093/database/bas050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This is the starting point and also—if the user decides to click on the final questions generated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47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This is the starting point and also—if the user decides to click on the final questions generated by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2024-05-19T12:57:46Z</dcterms:modified>
</cp:coreProperties>
</file>