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BED69-EBC5-4AEA-82CC-D2FEBC8170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56B9B-C59C-4692-96E0-E46E01158A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basic SSSOM mapping model with some illustrative mapping metadata elements.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C1AFA-38FF-40A5-9DA3-9FE7156D7E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basic SSSOM mapping model with some illustrative mapping metadata elements.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7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of basic SSSOM mapping model with some illustrative mapping metadata elements.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2024-05-03T21:21:31Z</dcterms:modified>
</cp:coreProperties>
</file>