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C3D4D6-551B-45FC-BBD7-AE4C7DAB37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B5C6C5-EBB5-4457-BCF6-024EBA4CFF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Population group disease disparity scores. The distributions of disease disparity scores for each population group attribute are shown. Each point is a disease phenotype plotted with its group-specific disparity score.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0396CF-2548-4270-903D-040888DAAC6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baad026, </a:t>
            </a:r>
            <a:r>
              <a:rPr lang="en-US" altLang="en-US" sz="1000">
                <a:solidFill>
                  <a:srgbClr val="333333"/>
                </a:solidFill>
                <a:hlinkClick r:id="rId3"/>
              </a:rPr>
              <a:t>https://doi.org/10.1093/database/baad026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Population group disease disparity scores. The distributions of disease disparity scores for each population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1390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Population group disease disparity scores. The distributions of disease disparity scores for each population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2024-05-15T23:37:36Z</dcterms:modified>
</cp:coreProperties>
</file>