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0574C9-3F56-46DF-BCB9-72ED51DF43C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2B046D-C81A-4F40-A239-3FE0306E50C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nutri-informatics landscape. Nutrition is complex and heterogeneous in nature, ranging from larger categories of ‘Food and Nutrients’ to ‘Government and Regulation’, yet within each broad category, many subcategories are shared.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C102E1-EAE6-4F5C-A829-D0FE2EDBF8A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The nutri-informatics landscape. Nutrition is complex and heterogeneous in nature, ranging from larger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27200" y="1371600"/>
            <a:ext cx="568925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The nutri-informatics landscape. Nutrition is complex and heterogeneous in nature, ranging from larger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2024-05-19T11:37:36Z</dcterms:modified>
</cp:coreProperties>
</file>