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ABA923-8E87-4E8D-8CE7-0AEDBD5B06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CF184-74A5-45A6-908A-FF23113620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overview page of the AMP. VLPM: Virus-like particle metagenomics; WGS: Whole-genome sequencing.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9C0EF-50EA-4078-A666-BCD8FFCE01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Data overview page of the AMP. VLPM: Virus-like particle metagenomics; WGS: Whole-genome sequencing.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810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Data overview page of the AMP. VLPM: Virus-like particle metagenomics; WGS: Whole-genome sequencing.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2024-05-19T20:47:52Z</dcterms:modified>
</cp:coreProperties>
</file>