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579964-0502-408F-8C24-FF15E53290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20763-C6B4-4E1F-9814-C4BA370446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Zmap screenshot of all transcripts at the human PDE4DIP locus encoding phosphodiesterase 4D interacting protein. The red arrowhead indicates the position of a disabling nonsense SNP, black arrowheads indicate the positions of alternative TSSs.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5AB55E-650C-43E0-B01F-4FDA9DC772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Zmap screenshot of all transcripts at the human PDE4DIP locus encoding phosphodiesterase 4D interacting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653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Zmap screenshot of all transcripts at the human PDE4DIP locus encoding phosphodiesterase 4D interacting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2024-05-19T15:47:47Z</dcterms:modified>
</cp:coreProperties>
</file>