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DCDDC0-1E8D-442F-A09B-9BC545F93A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57BC6-1603-4214-A83B-66B3AB995F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output of initial server portion of database. An example of the initial LPS-annotate program server output for the example PHO2, from budding yeast (P07269, PHO2_YEAST).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5CCF4-BDE3-4464-956C-740374B6C2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 of output of initial server portion of database. An example of the initial LPS-annotate program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659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 of output of initial server portion of database. An example of the initial LPS-annotate program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2024-05-17T04:50:05Z</dcterms:modified>
</cp:coreProperties>
</file>