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1756E6-3CF8-4D66-8407-3A0E2B7FD9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A253ED-DF06-43F6-801C-95B442CD68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 selection of results for organisms in terms of GC content (Exemplar vs. Duplicate pairs) Categories are the same as Table 1; mdiff and std: the mean and standard deviation of absolute value of the difference between each exemplar and the mean of the duplicates group,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411BAE-4AA8-49CA-A6FA-F07EB0B137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6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baw163,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 selection of results for organisms in terms of GC content (Exemplar vs. Duplicate pairs) Categories are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16139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 selection of results for organisms in terms of GC content (Exemplar vs. Duplicate pairs) Categories are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2024-05-14T22:13:09Z</dcterms:modified>
</cp:coreProperties>
</file>