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E85C35-E67E-4C57-BD13-B89C2B89FA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754C86-DEF7-4BA3-971C-EC5D42B4CF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DiseaseComps use MEDIC. The DiseaseComps tab (orange) ranks diseases similar to ‘DRAVET SYNDROME’ based upon shared genes. DiseaseComps, which employs MEDIC as its disease vocabulary, ranks a mixture of both MeSH and OMIM terms (recognizable by its capitalization) based upon their similarity index. ‘DRAVET SYNDROME’ is discovered to share genes with epilepsy, migraines and hepatic encephalopathy.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E99ED9-5CF5-4BDB-8D4B-6D05611900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DiseaseComps use MEDIC. The DiseaseComps tab (orange) ranks diseases similar to ‘DRAVET SYNDROME’ based upon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321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DiseaseComps use MEDIC. The DiseaseComps tab (orange) ranks diseases similar to ‘DRAVET SYNDROME’ based upon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2024-05-19T14:53:30Z</dcterms:modified>
</cp:coreProperties>
</file>