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7585CB8-0FF3-45BD-8972-B4A37246249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C507D9E-811B-4815-9CC8-C451681D1BE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SGD uses a variety of outreach and social media platforms to disseminate news and information to our user community. To increase readership and reach the broadest possible audience, content posted on one outreach platform is often publicized, announced or re-posted on other outreach platforms. Colored arrows indicate the directions in which content is pushed from one platform to another.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0F5EDB-9D8C-4FA0-8D0F-DE1B8434ECF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key feature of the SGD blog is the Research Spotlight, which use real-world analogies to highlight recent yeast research articles in an informal and engaging manner.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0F5EDB-9D8C-4FA0-8D0F-DE1B8434ECF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SGD provides context-specific help throughout the SGD website, enabling quick in situ access to explanations of various tools and features.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0F5EDB-9D8C-4FA0-8D0F-DE1B8434ECF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SGD distributes video tutorials via the SGD YouTube channel (youtube.com/SaccharomycesGenomeDatabase).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0F5EDB-9D8C-4FA0-8D0F-DE1B8434ECF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Camtasia software (www.techsmith.com/camtasia.html) has been used by the SGD to add simple effects and annotations to video tutorials in order to enhance clarity of the presented material.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0F5EDB-9D8C-4FA0-8D0F-DE1B8434ECF4}"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x00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x00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x00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x00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x002"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2017, , 2017, bax002, </a:t>
            </a:r>
            <a:r>
              <a:rPr lang="en-US" altLang="en-US" sz="1000">
                <a:solidFill>
                  <a:srgbClr val="333333"/>
                </a:solidFill>
                <a:hlinkClick r:id="rId3"/>
              </a:rPr>
              <a:t>https://doi.org/10.1093/database/bax002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SGD uses a variety of outreach and social media platforms to disseminate news and information to our user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70100" y="1371600"/>
            <a:ext cx="500664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2017, , 2017, bax002, </a:t>
            </a:r>
            <a:r>
              <a:rPr lang="en-US" altLang="en-US" sz="1000">
                <a:solidFill>
                  <a:srgbClr val="333333"/>
                </a:solidFill>
                <a:hlinkClick r:id="rId3"/>
              </a:rPr>
              <a:t>https://doi.org/10.1093/database/bax002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key feature of the SGD blog is the Research Spotlight, which use real-world analogies to highlight recent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54200" y="1371600"/>
            <a:ext cx="543447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2017, , 2017, bax002, </a:t>
            </a:r>
            <a:r>
              <a:rPr lang="en-US" altLang="en-US" sz="1000">
                <a:solidFill>
                  <a:srgbClr val="333333"/>
                </a:solidFill>
                <a:hlinkClick r:id="rId3"/>
              </a:rPr>
              <a:t>https://doi.org/10.1093/database/bax002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SGD provides context-specific help throughout the SGD website, enabling quick in situ access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328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2017, , 2017, bax002, </a:t>
            </a:r>
            <a:r>
              <a:rPr lang="en-US" altLang="en-US" sz="1000">
                <a:solidFill>
                  <a:srgbClr val="333333"/>
                </a:solidFill>
                <a:hlinkClick r:id="rId3"/>
              </a:rPr>
              <a:t>https://doi.org/10.1093/database/bax002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SGD distributes video tutorials via the SGD YouTube channel (youtube.com/SaccharomycesGenomeDatabase).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59000" y="1371600"/>
            <a:ext cx="482050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2017, , 2017, bax002, </a:t>
            </a:r>
            <a:r>
              <a:rPr lang="en-US" altLang="en-US" sz="1000">
                <a:solidFill>
                  <a:srgbClr val="333333"/>
                </a:solidFill>
                <a:hlinkClick r:id="rId3"/>
              </a:rPr>
              <a:t>https://doi.org/10.1093/database/bax002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Camtasia software (www.techsmith.com/camtasia.html) has been used by the SGD to add simple effects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The SGD uses a variety of outreach and social media platforms to disseminate news and information to our user ...</vt:lpstr>
      <vt:lpstr>Figure 2 A key feature of the SGD blog is the Research Spotlight, which use real-world analogies to highlight recent ...</vt:lpstr>
      <vt:lpstr>Figure 3 The SGD provides context-specific help throughout the SGD website, enabling quick in situ access to ...</vt:lpstr>
      <vt:lpstr>Figure 4 The SGD distributes video tutorials via the SGD YouTube channel (youtube.com/SaccharomycesGenomeDatabase).
</vt:lpstr>
      <vt:lpstr>Figure 5 Camtasia software (www.techsmith.com/camtasia.html) has been used by the SGD to add simple effects and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2024-05-19T10:23:33Z</dcterms:modified>
</cp:coreProperties>
</file>