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C1CF2-ACDA-4F8E-82B2-CB918E25C3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995D68-31E0-426F-98B8-F8ED04208C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Demonstration of retrieval function. A: fast fuzzy screening (taking ‘smoke’ as an example); B: browsing retrieval; C: search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576C7-91DD-4BB5-83F8-DA75C03C2B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Demonstration of retrieval function. A: fast fuzzy screening (taking ‘smoke’ as an example); B: browsing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82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Demonstration of retrieval function. A: fast fuzzy screening (taking ‘smoke’ as an example); B: browsing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2024-05-19T14:40:10Z</dcterms:modified>
</cp:coreProperties>
</file>