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DB79C-55A3-4D01-B7B3-2BB8D62A91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1E1CA-8E07-4D1D-971B-86DCFA68B5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Group 116 web interface. A screenshot of Group 116’s Concepts tab in their web interface. (b) A screenshot of Group 116’s Interactions tab in their web interface. (c) A screenshot of Group 116’s Terms tab in their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2ADD8B-91D5-4D9C-ADFA-9AB8A749D9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(a) Group 116 web interface. A screenshot of Group 116’s Concepts tab in their web interface. (b)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726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(a) Group 116 web interface. A screenshot of Group 116’s Concepts tab in their web interface. (b)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2024-05-15T16:57:55Z</dcterms:modified>
</cp:coreProperties>
</file>