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E9F9A2-D21C-4B66-A194-386986B6EF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11912D-B01B-4499-A7ED-425B8494B6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Module views of the Network Viewer for (A) the root tissue and (B) the shoot tissue under drought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271EAC-3429-4A71-9A2C-355F0DED03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Module views of the Network Viewer for (A) the root tissue and (B) the shoot tissue under drought stress.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02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Module views of the Network Viewer for (A) the root tissue and (B) the shoot tissue under drought stress.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2024-05-18T05:40:53Z</dcterms:modified>
</cp:coreProperties>
</file>