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DB15A-E906-44D2-9710-B0779F780D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BCB0C-F47A-4B79-8230-5E52BB092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Figrue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predicted secretome size and the proteome size in metazoa.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D84EB-DBC6-4655-BA06-E6B3B71DA0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Figrue 1. </a:t>
            </a:r>
            <a:r>
              <a:rPr lang="en-US" altLang="en-US" b="0"/>
              <a:t>Relationship between the predicted secretome size and the proteome size in metazoa.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Figrue 1. Relationship between the predicted secretome size and the proteome size in metazoa.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2024-05-19T13:58:21Z</dcterms:modified>
</cp:coreProperties>
</file>