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79B7B-D7B7-4F4D-9280-2A81C1E0C1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9B65E-26F8-48B6-A458-8943F92725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basic data identification, processing, review and release procedure performed by SGD biocurators (blue) and bioanalysts (some blue and all other colours). SGD biocurators perform the first 3 steps in blue as part of their regular literature triage, whereas SGD bioanalysts perform steps 2 and 3 in blue following the biocurators, with an eye for collectible data to integrate (all other colours).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0A724-2311-435C-AE79-D2092FF431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showing the basic data identification, processing, review and release procedure performed by SGD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862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showing the basic data identification, processing, review and release procedure performed by SGD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2024-05-19T08:02:06Z</dcterms:modified>
</cp:coreProperties>
</file>