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6B0BC4-E015-4445-816E-B31EA055B0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D5CEE5-7A72-4B2A-BAC8-7B3373A353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workflow of CVDncR. (A) The workflow of data filtering. (B) The E-R model of the CVDncR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959AF5-986B-4A5E-B22A-272096A985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Schematic workflow of CVDncR. (A) The workflow of data filtering. (B) The E-R model of the CVDncR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672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Schematic workflow of CVDncR. (A) The workflow of data filtering. (B) The E-R model of the CVDncR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2024-05-19T16:41:07Z</dcterms:modified>
</cp:coreProperties>
</file>