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Lst>
  <p:sldSz cx="9144000" cy="6858000" type="screen4x3"/>
  <p:notesSz cx="6858000" cy="9144000"/>
  <p:custDataLst>
    <p:tags r:id="rId7"/>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heme" Target="theme/theme1.xml" /><Relationship Id="rId11"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tags" Target="tags/tag1.xml" /><Relationship Id="rId8" Type="http://schemas.openxmlformats.org/officeDocument/2006/relationships/presProps" Target="presProps.xml" /><Relationship Id="rId9" Type="http://schemas.openxmlformats.org/officeDocument/2006/relationships/viewProps" Target="view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8A1EC49-F6C2-4754-92A8-24690925FDA0}"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B6C3B9F-D591-4E09-BCCA-86A38129072C}"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High level workflow and technical overview of SNPversity components. Users interact with the drop-down menus and enter their choices through the SNPversity home page. The necessary data, such as stocks information are pulled and feed into a TASSEL-based wrapper. The wrapper first queries diversity data stored in the HDF5 representation. The wrapper then creates appropriate JSON files for the PHP layer to visualize the data online.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2018. This work is written by US Government employees and is in the public domain in the US.This article is published and distributed under the terms of the Oxford University Press, Standard Journals Publication Model (https://academic.oup.com/journals/pages/about_us/legal/notices)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020D4F3-65F8-48CD-990B-457287518F5C}"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The SNPversity homepage form at MaizeGDB. The homepage contains many data and visualization options that allow the user to reach the right data sets and display the desired information in the desired formats. Please see text for additional details.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2018. This work is written by US Government employees and is in the public domain in the US.This article is published and distributed under the terms of the Oxford University Press, Standard Journals Publication Model (https://academic.oup.com/journals/pages/about_us/legal/notices)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020D4F3-65F8-48CD-990B-457287518F5C}"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An example SNPversity output page. The output page is designed with contrasting colors to facilitate an intuitive understanding of SNP characteristics and differences. The output shows when ‘Medium’ quick example is selected. The colors represent and differentiate major and minor allelic differences: green—major allele, orange—minor allele, red—insertion, aqua—deletion, and grey—unknown value. Please see text for further details.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2018. This work is written by US Government employees and is in the public domain in the US.This article is published and distributed under the terms of the Oxford University Press, Standard Journals Publication Model (https://academic.oup.com/journals/pages/about_us/legal/notices)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020D4F3-65F8-48CD-990B-457287518F5C}" type="slidenum">
              <a:rPr lang="en-US" altLang="en-US" sz="1200"/>
              <a:t>3</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database/bay037"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database/bay037"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database/bay037" TargetMode="External" /><Relationship Id="rId4" Type="http://schemas.openxmlformats.org/officeDocument/2006/relationships/image" Target="../media/image1.png" /><Relationship Id="rId5" Type="http://schemas.openxmlformats.org/officeDocument/2006/relationships/image" Target="../media/image4.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2018, , 2018, bay037, </a:t>
            </a:r>
            <a:r>
              <a:rPr lang="en-US" altLang="en-US" sz="1000">
                <a:solidFill>
                  <a:srgbClr val="333333"/>
                </a:solidFill>
                <a:hlinkClick r:id="rId3"/>
              </a:rPr>
              <a:t>https://doi.org/10.1093/database/bay037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High level workflow and technical overview of SNPversity components. Users interact with the drop-down menus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6424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2018, , 2018, bay037, </a:t>
            </a:r>
            <a:r>
              <a:rPr lang="en-US" altLang="en-US" sz="1000">
                <a:solidFill>
                  <a:srgbClr val="333333"/>
                </a:solidFill>
                <a:hlinkClick r:id="rId3"/>
              </a:rPr>
              <a:t>https://doi.org/10.1093/database/bay037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The SNPversity homepage form at MaizeGDB. The homepage contains many data and visualization options that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524049"/>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2018, , 2018, bay037, </a:t>
            </a:r>
            <a:r>
              <a:rPr lang="en-US" altLang="en-US" sz="1000">
                <a:solidFill>
                  <a:srgbClr val="333333"/>
                </a:solidFill>
                <a:hlinkClick r:id="rId3"/>
              </a:rPr>
              <a:t>https://doi.org/10.1093/database/bay037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An example SNPversity output page. The output page is designed with contrasting colors to facilitate an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17700" y="1371600"/>
            <a:ext cx="5311816"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9</Paragraphs>
  <Slides>3</Slides>
  <Notes>3</Notes>
  <TotalTime>3343</TotalTime>
  <HiddenSlides>0</HiddenSlides>
  <MMClips>0</MMClips>
  <ScaleCrop>0</ScaleCrop>
  <HeadingPairs>
    <vt:vector baseType="variant" size="4">
      <vt:variant>
        <vt:lpstr>Theme</vt:lpstr>
      </vt:variant>
      <vt:variant>
        <vt:i4>1</vt:i4>
      </vt:variant>
      <vt:variant>
        <vt:lpstr>Slide Titles</vt:lpstr>
      </vt:variant>
      <vt:variant>
        <vt:i4>3</vt:i4>
      </vt:variant>
    </vt:vector>
  </HeadingPairs>
  <TitlesOfParts>
    <vt:vector baseType="lpstr" size="4">
      <vt:lpstr>13_Office Theme</vt:lpstr>
      <vt:lpstr>Figure 1. High level workflow and technical overview of SNPversity components. Users interact with the drop-down menus ...</vt:lpstr>
      <vt:lpstr>Figure 2. The SNPversity homepage form at MaizeGDB. The homepage contains many data and visualization options that ...</vt:lpstr>
      <vt:lpstr>Figure 3. An example SNPversity output page. The output page is designed with contrasting colors to facilitate an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2024-05-20T16:38:26Z</dcterms:modified>
</cp:coreProperties>
</file>