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6F755-71D6-470C-9947-44E5B8A926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DBE52-9CAB-4003-B06C-A8C77C217C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the individual entry pages (A–J) and the interaction pages (K) of PSINDB: Protein page: (A) Evidence for PS localization, (B) function, (C) protein features, (D) binary partners with known interacting regions, (E) network, (F) isoforms, (G) disease-causing germline mutations, (H) short linear motifs, (I) fingerprint, (J) all partners. Interaction page: (K) details of the experiment.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CBB1E-0991-4C9B-9DAC-0588A738B8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Layout of the individual entry pages (A–J) and the interaction pages (K) of PSINDB: Protein page: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83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Layout of the individual entry pages (A–J) and the interaction pages (K) of PSINDB: Protein page: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2024-05-10T03:59:41Z</dcterms:modified>
</cp:coreProperties>
</file>