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058CC-E2C2-4BE4-823F-430451CA8E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04E29A-C186-4CBA-8FD8-EA8FF10BF1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Network view of the NBDC RDF portal. This network view dynamically shows how the datasets are connected. The circles represent datasets registered with the RDF portal, while the stars represent external datasets. When two datasets are linked, they are connected by a straight line, and the number on the line represents the number of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F99E2-A125-428A-A82F-F296D459A7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bay123, </a:t>
            </a:r>
            <a:r>
              <a:rPr lang="en-US" altLang="en-US" sz="1000">
                <a:solidFill>
                  <a:srgbClr val="333333"/>
                </a:solidFill>
                <a:hlinkClick r:id="rId3"/>
              </a:rPr>
              <a:t>https://doi.org/10.1093/database/bay123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Network view of the NBDC RDF portal. This network view dynamically shows how the datasets are connected.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26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Network view of the NBDC RDF portal. This network view dynamically shows how the datasets are connected.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2024-05-16T23:48:06Z</dcterms:modified>
</cp:coreProperties>
</file>