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9CC1A-472A-411A-BA23-BDD2C0BB0F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F74F5-AC00-4AC6-A28B-C8B7A0D682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structures in 3DSwap in SCOP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8CC87-D61A-41C9-B1F9-B8B6643E5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Distribution of protein structures in 3DSwap in SCOP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01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Distribution of protein structures in 3DSwap in SCOP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2024-05-06T14:20:47Z</dcterms:modified>
</cp:coreProperties>
</file>