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91C6EE-451C-4348-A548-D8D2202578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90B5DA-0A69-49B2-B4B6-1B299C9ED1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heatmap visualization tool in HFIP. The left side is the data upload and parameter adjustment panel, and the right side is the result display and export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CB981-1F90-43B2-AF4F-F417EB5850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heatmap visualization tool in HFIP. The left side is the data upload and parameter adjustment panel,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624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heatmap visualization tool in HFIP. The left side is the data upload and parameter adjustment panel,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2024-05-05T16:12:34Z</dcterms:modified>
</cp:coreProperties>
</file>