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FC101-EDA2-415F-9A81-98F566D5DB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80136-717F-4A9E-B3D4-8ABEC66C83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Schematic diagram of how coded phenotypic values are stored in Chado. The same data can be stored in two different code system to enable comparison among datasets.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8BAB53-58EB-4A7D-8493-BB8ED75582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Schematic diagram of how coded phenotypic values are stored in Chado. The same data can be stored in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51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Schematic diagram of how coded phenotypic values are stored in Chado. The same data can be stored in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2024-05-15T02:13:37Z</dcterms:modified>
</cp:coreProperties>
</file>