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1CF0B-23E0-48D8-B0CB-C1D5268DBC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ABE0E-5EFE-4EFE-9F32-8AFB3CB2C8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infAP performance at the query level for SIB Text Mining models. Results obtained using 5-fold cross-validation. Lowest horizontal line: 1st quartile computed for all results. Highest horizontal line: 3rd quartile computed for all results. min avg horizontal line: minimum infAP among the five models. max avg horizontal line: maximum infAP among the five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D3E69-8017-47C7-B5E4-75FA78ACBF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infAP performance at the query level for SIB Text Mining models. Results obtained using 5-fold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886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infAP performance at the query level for SIB Text Mining models. Results obtained using 5-fold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2024-05-20T15:41:32Z</dcterms:modified>
</cp:coreProperties>
</file>