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1FCBD-7981-4AA9-9A5B-07F7CACD4F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0C014-FF02-401D-B6CB-1D69B6A7F8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RNN operating on the SMILES representation of molecules.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8E7BD-7CF2-40F1-96CB-4984E9E1D1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Architecture of RNN operating on the SMILES representation of molecules.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862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Architecture of RNN operating on the SMILES representation of molecules.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2024-05-20T07:19:09Z</dcterms:modified>
</cp:coreProperties>
</file>