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7F9E3-9008-4D26-8224-6C1810A3B1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E3627-02BB-45AF-8582-E235CFA1E1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Usage instructions of LiqBioer. (A) Browse page. (B) Subpages of the browse page. (C) Search page. (D) Table of search and browse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CB601-4192-4DF9-9E8D-46904AA7DD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Usage instructions of LiqBioer. (A) Browse page. (B) Subpages of the browse page. (C) Search page. (D) Table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397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Usage instructions of LiqBioer. (A) Browse page. (B) Subpages of the browse page. (C) Search page. (D) Table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2024-05-02T00:32:43Z</dcterms:modified>
</cp:coreProperties>
</file>