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412C53-671A-4DCE-A77B-7CA472496F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0CD821-1D7C-4D94-842B-C8AD8A1287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Frequency overlap between different relation types.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0A2D0F-AFB9-42D6-8849-BC1F46F3C9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Frequency overlap between different relation types.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36800" y="1371600"/>
            <a:ext cx="44577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Frequency overlap between different relation types.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2024-05-19T00:34:55Z</dcterms:modified>
</cp:coreProperties>
</file>