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86CDF-9307-41FA-8C59-1324570734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FAACDD-838C-45F7-B901-01F828C9C7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Simplified view of database schema used in CELLPEDIA. The database schema is designed so that as many as 15 tables in the database can be interconnected by the backbone of the cell taxonomy keys (differentiated cell ID or stem cell ID) and other branch group keys.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BF5A1A-86D5-4D9C-B252-AB838910E2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bar046, </a:t>
            </a:r>
            <a:r>
              <a:rPr lang="en-US" altLang="en-US" sz="1000">
                <a:solidFill>
                  <a:srgbClr val="333333"/>
                </a:solidFill>
                <a:hlinkClick r:id="rId3"/>
              </a:rPr>
              <a:t>https://doi.org/10.1093/database/bar046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Simplified view of database schema used in CELLPEDIA. The database schema is designed so that as many as 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Simplified view of database schema used in CELLPEDIA. The database schema is designed so that as many as 15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2024-04-29T20:53:41Z</dcterms:modified>
</cp:coreProperties>
</file>