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49568E-A39F-4E9C-A33C-633B9689E8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AB9825-98D8-48E1-BBD0-10A96C160C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IAA panel in Egas. The IAA is calculated as the F -score between each pair of curators, and the average of these values is taken as the overall result. Annotations for each concept type and each curator can be included or removed from the calculation by using the checkboxes on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79BA42-67E9-4FB9-A1C8-BBD5A64EDA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baw096, </a:t>
            </a:r>
            <a:r>
              <a:rPr lang="en-US" altLang="en-US" sz="1000">
                <a:solidFill>
                  <a:srgbClr val="333333"/>
                </a:solidFill>
                <a:hlinkClick r:id="rId3"/>
              </a:rPr>
              <a:t>https://doi.org/10.1093/database/baw096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IAA panel in Egas. The IAA is calculated as the F -score between each pair of curators, and the average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56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IAA panel in Egas. The IAA is calculated as the F -score between each pair of curators, and the average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2024-05-19T19:11:05Z</dcterms:modified>
</cp:coreProperties>
</file>