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61634-4F36-44D9-91CF-17C25ECF70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FAF75-9BBE-40A1-89E4-4E7763D7FC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our two procedures for extracting medication names from tweets.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F2A82-2FFD-4F5F-8BE6-4A5DE734C9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our two-stage system combining text classification, extractive question answering and data-centric approach.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F2A82-2FFD-4F5F-8BE6-4A5DE734C96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our two procedures for extracting medication names from tweets.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83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our two-stage system combining text classification, extractive question answering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51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Overview of our two procedures for extracting medication names from tweets.
</vt:lpstr>
      <vt:lpstr>Figure 2. Overview of our two-stage system combining text classification, extractive question answering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2024-05-02T14:22:34Z</dcterms:modified>
</cp:coreProperties>
</file>