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670D2B-2349-47CB-80DD-C900824CBD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2079B0-4A50-4C7C-BEEE-812E01A2DF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Respondents’ work distribution (Q7).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9858C3-A135-40F5-9307-1856FF50D2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Respondents’ work distribution (Q7).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702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Respondents’ work distribution (Q7).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2024-05-07T00:53:23Z</dcterms:modified>
</cp:coreProperties>
</file>