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C38296-405B-4D64-A7AF-EEDB98832F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4B01A-0953-4194-ADA3-E05F848400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papers included in the database by year of publication.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EDE5E-9C13-4CD0-99D6-1E41F7849F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distribution of papers included in the database by year of publication.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08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distribution of papers included in the database by year of publication.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2024-05-14T06:13:05Z</dcterms:modified>
</cp:coreProperties>
</file>