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F3777A-0AE9-4928-8D9E-E21C87495C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E177DD-BFFD-460A-8732-D00E0CC900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Data statistics of CNSA A. Numbers of Projects, Samples, Assemblies, Experiments and runs in CNSA. B. File sizes of Runs and Assemblies in CNSA. All statistics are based on data submitted from November 2017 to May 2020.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8C35D9-F323-47FA-B310-557E187736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baaa055, </a:t>
            </a:r>
            <a:r>
              <a:rPr lang="en-US" altLang="en-US" sz="1000">
                <a:solidFill>
                  <a:srgbClr val="333333"/>
                </a:solidFill>
                <a:hlinkClick r:id="rId3"/>
              </a:rPr>
              <a:t>https://doi.org/10.1093/database/baaa055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Data statistics of CNSA A. Numbers of Projects, Samples, Assemblies, Experiments and runs in CNSA. B. File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579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Data statistics of CNSA A. Numbers of Projects, Samples, Assemblies, Experiments and runs in CNSA. B. File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2024-05-19T14:40:59Z</dcterms:modified>
</cp:coreProperties>
</file>