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93CFC-7475-41A4-A1A6-E0785D7C4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35341-01D9-4AA9-B6F2-81167B1C7A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number of data sources for each drug–target association. The x-axis indicates the number of data sources for each drug–target association, and the y-axis indicates the number of drug–target associations.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CF5CD-4A26-4D7B-BB90-09E089CB1C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Histogram of the number of data sources for each drug–target association. The x-axis indicates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42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Histogram of the number of data sources for each drug–target association. The x-axis indicates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2024-05-03T11:07:53Z</dcterms:modified>
</cp:coreProperties>
</file>