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ED80F4-B9E2-4D12-B47B-EAF92FDF0F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5B854F-2D14-4F88-B3BC-3C98C044CB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Context identification and prospective alignment of candidate instances.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C81672-F005-4C29-A288-915245C495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Context identification and prospective alignment of candidate instances.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52600" y="1371600"/>
            <a:ext cx="56405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Context identification and prospective alignment of candidate instances.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2024-05-20T04:36:46Z</dcterms:modified>
</cp:coreProperties>
</file>