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BE744-6E81-4EDB-A96A-35DB23598C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68C51C-3FD5-4B7E-9DCE-8C445D54C1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System B1.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86EC5-E2D8-4360-87D7-C0518D145F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System B1.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94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Overview of System B1.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2024-05-20T04:36:47Z</dcterms:modified>
</cp:coreProperties>
</file>