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5F8B5-6C8D-4FF1-943E-B09719BF9A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B510E-4531-47EC-9F97-8094D1B6F8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PRISMA flow diagram depicting the systematic selection process of databases for experimentally validated human MTIs.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CA5A6-82D2-47C9-9B53-EFFD917C98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PRISMA flow diagram depicting the systematic selection process of databases for experimentally validated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02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PRISMA flow diagram depicting the systematic selection process of databases for experimentally validated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2024-05-16T22:49:31Z</dcterms:modified>
</cp:coreProperties>
</file>