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6672F8-1BB3-46B8-9BD9-804E295F9B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926DEC-49F3-4D9E-B94D-2A850E383C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taxonomic annotation and placement of clone sequences associated with the study by Parameswaran et al. (14) in the AcetoBase clone phylogenetic tree available at https://acetobase.molbio.slu.se/phylo/clone.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747F4F-F352-469C-8B57-C614DAC6FD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taxonomic annotation and placement of clone sequences associated with the study by Parameswaran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82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Screenshot of taxonomic annotation and placement of clone sequences associated with the study by Parameswaran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2024-05-02T18:14:53Z</dcterms:modified>
</cp:coreProperties>
</file>