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3A579-3951-46FD-AAF4-E105CF17CF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0DECA-A575-4600-8E24-35CAE59DDE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Lengths distribution of MetaCOXI sequences ranging from 100 to 3020 bp. The most frequent sequence length is 658 bp represented by 1 573 982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1A863-2CFF-4D7A-9EF3-7FF8CF9845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Lengths distribution of MetaCOXI sequences ranging from 100 to 3020 bp. The most frequent sequence length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2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Lengths distribution of MetaCOXI sequences ranging from 100 to 3020 bp. The most frequent sequence length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2024-05-15T13:38:14Z</dcterms:modified>
</cp:coreProperties>
</file>