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F5AA3-7EEA-4B50-8BAD-5E865C5C01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7E0B0-7984-48C3-8C07-A1731C0ADF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Tripal EUtils accession importer. Administrators select a database and provide a numeric uid or mixed accession. Clicking the Preview button lists all the fields, properties and additional links found in the record. Each record links back to NCBI. Administrators can choose to only import the single record or to also insert records linked to that primary record. In this example, BioSample accession SAMN02261463 will be inserted into Chado.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61182-E7EC-4FB6-8871-38AA4A42D1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Imported BioProject. BioProject 185471 is stored as a Chado Project record.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61182-E7EC-4FB6-8871-38AA4A42D1B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Imported BioSample. BioSample SAMN02261463 represented as a Chado Biomaterial/Tripal Sample bundle as imported by the Tripal EUtils module. The properties imported are for geographic location, phenotype, cultivar, sex, tissue and submitter provided accession.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61182-E7EC-4FB6-8871-38AA4A42D1B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Imported Assembly. Assembly WGS AVCP01 as represented in Chado.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61182-E7EC-4FB6-8871-38AA4A42D1B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4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4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baz143, </a:t>
            </a:r>
            <a:r>
              <a:rPr lang="en-US" altLang="en-US" sz="1000">
                <a:solidFill>
                  <a:srgbClr val="333333"/>
                </a:solidFill>
                <a:hlinkClick r:id="rId3"/>
              </a:rPr>
              <a:t>https://doi.org/10.1093/database/baz143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Tripal EUtils accession importer. Administrators select a database and provide a numeric uid or mixed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47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baz143, </a:t>
            </a:r>
            <a:r>
              <a:rPr lang="en-US" altLang="en-US" sz="1000">
                <a:solidFill>
                  <a:srgbClr val="333333"/>
                </a:solidFill>
                <a:hlinkClick r:id="rId3"/>
              </a:rPr>
              <a:t>https://doi.org/10.1093/database/baz143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Imported BioProject. BioProject 185471 is stored as a Chado Project record.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402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baz143, </a:t>
            </a:r>
            <a:r>
              <a:rPr lang="en-US" altLang="en-US" sz="1000">
                <a:solidFill>
                  <a:srgbClr val="333333"/>
                </a:solidFill>
                <a:hlinkClick r:id="rId3"/>
              </a:rPr>
              <a:t>https://doi.org/10.1093/database/baz143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Imported BioSample. BioSample SAMN02261463 represented as a Chado Biomaterial/Tripal Sample bundle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52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baz143, </a:t>
            </a:r>
            <a:r>
              <a:rPr lang="en-US" altLang="en-US" sz="1000">
                <a:solidFill>
                  <a:srgbClr val="333333"/>
                </a:solidFill>
                <a:hlinkClick r:id="rId3"/>
              </a:rPr>
              <a:t>https://doi.org/10.1093/database/baz143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Imported Assembly. Assembly WGS AVCP01 as represented in Chado.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30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Tripal EUtils accession importer. Administrators select a database and provide a numeric uid or mixed ...</vt:lpstr>
      <vt:lpstr>Figure 2 Imported BioProject. BioProject 185471 is stored as a Chado Project record.
</vt:lpstr>
      <vt:lpstr>Figure 3 Imported BioSample. BioSample SAMN02261463 represented as a Chado Biomaterial/Tripal Sample bundle as ...</vt:lpstr>
      <vt:lpstr>Figure 4 Imported Assembly. Assembly WGS AVCP01 as represented in Chado.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2024-05-19T20:11:15Z</dcterms:modified>
</cp:coreProperties>
</file>