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44080E-35E8-4D7B-A1A1-06DD0CDE38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68D1EB-6053-4B10-881C-CA524CC10F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Different classes of ‘ES’ with representative examples (PDB IDs: 1BL9,1O4W and 1DXX). Individual chains are colored in cyan and green. Hinge (red) and swapped regions (brown) are mapped in different colors.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40CCE5-FF1F-4D16-B04E-39421EF0E8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Different classes of ‘ES’ with representative examples (PDB IDs: 1BL9,1O4W and 1DXX). Individual chains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9920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Different classes of ‘ES’ with representative examples (PDB IDs: 1BL9,1O4W and 1DXX). Individual chains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2024-05-17T11:39:16Z</dcterms:modified>
</cp:coreProperties>
</file>