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2DD3F-DBCA-4408-82D2-94D9E19EA5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043B76-092E-473E-AA2D-6976C74885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Length of time that ISB community members have been in their career. 131 respondents participated in the survey. The full original dataset is available in Zenodo (2).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1B0F5-4ACA-423E-A690-F9467FAEF2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Length of time that ISB community members have been in their career. 131 respondents participated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78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Length of time that ISB community members have been in their career. 131 respondents participated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2024-05-01T11:02:21Z</dcterms:modified>
</cp:coreProperties>
</file>