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440E9F-C36B-4FB3-A84C-FC463E06FC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06BC27-C3E9-4756-A0CE-DD9C572B8B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Structural features in 3DSwap.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DC1CCC-393A-49E4-9C34-8DEF96D793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Structural features in 3DSwap.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251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Structural features in 3DSwap.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2024-05-06T18:55:44Z</dcterms:modified>
</cp:coreProperties>
</file>