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A609A6-FE32-45B6-B790-D375147B59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587E28-02FB-4A5F-80D3-61BC5FC68E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Galaxy library containing pilot data from the 1000 Genomes project. This data was loaded directly into a Galaxy data library from the 1000 Genomes project FTP server. When a user imports a data set from a library, the underlying file on disk is not copied. Although each copy of a particular imported data set shares a reference to the same file on disk, the user is free to modify the metadata and attributes of their copy as they see fit.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75A40D-17A7-45F4-8099-6A86ECDB0E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 Galaxy library containing pilot data from the 1000 Genomes project. This data was loaded directly into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36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 Galaxy library containing pilot data from the 1000 Genomes project. This data was loaded directly into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2024-05-18T14:56:05Z</dcterms:modified>
</cp:coreProperties>
</file>