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529B1-AC4E-4BFF-867C-F68AD98A31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4D6C4-959A-4948-85AF-DACF60BA95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collection and processing of the LncPCD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31723-E6C6-4B63-AA9D-CBF69D6C45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 collection and processing of the LncPCD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976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Data collection and processing of the LncPCD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2024-05-19T02:01:09Z</dcterms:modified>
</cp:coreProperties>
</file>